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0" r:id="rId7"/>
    <p:sldId id="261" r:id="rId8"/>
    <p:sldId id="262" r:id="rId9"/>
    <p:sldId id="263"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7E69F27-84B1-47C2-BACC-82E26F198D6C}" type="datetimeFigureOut">
              <a:rPr lang="fr-FR" smtClean="0"/>
              <a:pPr/>
              <a:t>24/12/2020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03759C-9205-4639-B015-86916811EAD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E69F27-84B1-47C2-BACC-82E26F198D6C}" type="datetimeFigureOut">
              <a:rPr lang="fr-FR" smtClean="0"/>
              <a:pPr/>
              <a:t>24/12/2020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03759C-9205-4639-B015-86916811EAD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E69F27-84B1-47C2-BACC-82E26F198D6C}" type="datetimeFigureOut">
              <a:rPr lang="fr-FR" smtClean="0"/>
              <a:pPr/>
              <a:t>24/12/2020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03759C-9205-4639-B015-86916811EAD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E69F27-84B1-47C2-BACC-82E26F198D6C}" type="datetimeFigureOut">
              <a:rPr lang="fr-FR" smtClean="0"/>
              <a:pPr/>
              <a:t>24/12/2020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03759C-9205-4639-B015-86916811EAD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7E69F27-84B1-47C2-BACC-82E26F198D6C}" type="datetimeFigureOut">
              <a:rPr lang="fr-FR" smtClean="0"/>
              <a:pPr/>
              <a:t>24/12/2020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03759C-9205-4639-B015-86916811EAD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7E69F27-84B1-47C2-BACC-82E26F198D6C}" type="datetimeFigureOut">
              <a:rPr lang="fr-FR" smtClean="0"/>
              <a:pPr/>
              <a:t>24/12/2020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03759C-9205-4639-B015-86916811EAD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7E69F27-84B1-47C2-BACC-82E26F198D6C}" type="datetimeFigureOut">
              <a:rPr lang="fr-FR" smtClean="0"/>
              <a:pPr/>
              <a:t>24/12/2020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903759C-9205-4639-B015-86916811EAD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7E69F27-84B1-47C2-BACC-82E26F198D6C}" type="datetimeFigureOut">
              <a:rPr lang="fr-FR" smtClean="0"/>
              <a:pPr/>
              <a:t>24/12/2020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903759C-9205-4639-B015-86916811EAD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7E69F27-84B1-47C2-BACC-82E26F198D6C}" type="datetimeFigureOut">
              <a:rPr lang="fr-FR" smtClean="0"/>
              <a:pPr/>
              <a:t>24/12/2020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903759C-9205-4639-B015-86916811EAD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7E69F27-84B1-47C2-BACC-82E26F198D6C}" type="datetimeFigureOut">
              <a:rPr lang="fr-FR" smtClean="0"/>
              <a:pPr/>
              <a:t>24/12/2020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03759C-9205-4639-B015-86916811EAD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7E69F27-84B1-47C2-BACC-82E26F198D6C}" type="datetimeFigureOut">
              <a:rPr lang="fr-FR" smtClean="0"/>
              <a:pPr/>
              <a:t>24/12/2020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03759C-9205-4639-B015-86916811EAD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69F27-84B1-47C2-BACC-82E26F198D6C}" type="datetimeFigureOut">
              <a:rPr lang="fr-FR" smtClean="0"/>
              <a:pPr/>
              <a:t>24/12/2020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03759C-9205-4639-B015-86916811EAD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8596" y="285728"/>
            <a:ext cx="7772400" cy="1470025"/>
          </a:xfrm>
        </p:spPr>
        <p:txBody>
          <a:bodyPr/>
          <a:lstStyle/>
          <a:p>
            <a:r>
              <a:rPr lang="fr-FR" b="1" u="sng" dirty="0" smtClean="0"/>
              <a:t>La sphère terrestre </a:t>
            </a:r>
            <a:endParaRPr lang="fr-FR" b="1" u="sng" dirty="0"/>
          </a:p>
        </p:txBody>
      </p:sp>
      <p:sp>
        <p:nvSpPr>
          <p:cNvPr id="3" name="Sous-titre 2"/>
          <p:cNvSpPr>
            <a:spLocks noGrp="1"/>
          </p:cNvSpPr>
          <p:nvPr>
            <p:ph type="subTitle" idx="1"/>
          </p:nvPr>
        </p:nvSpPr>
        <p:spPr>
          <a:xfrm>
            <a:off x="571472" y="1500174"/>
            <a:ext cx="8001056" cy="4500594"/>
          </a:xfrm>
        </p:spPr>
        <p:txBody>
          <a:bodyPr>
            <a:normAutofit fontScale="92500" lnSpcReduction="20000"/>
          </a:bodyPr>
          <a:lstStyle/>
          <a:p>
            <a:pPr algn="l"/>
            <a:r>
              <a:rPr lang="fr-FR" sz="3300" b="1" dirty="0">
                <a:solidFill>
                  <a:schemeClr val="tx1"/>
                </a:solidFill>
              </a:rPr>
              <a:t>La terre est une sphère légèrement aplatie aux pôles et peut être assimilée à une « orange ». On dit qu’elle a une forme ellipsoïde.</a:t>
            </a:r>
          </a:p>
          <a:p>
            <a:pPr algn="l"/>
            <a:r>
              <a:rPr lang="fr-FR" sz="3300" b="1" dirty="0">
                <a:solidFill>
                  <a:schemeClr val="tx1"/>
                </a:solidFill>
              </a:rPr>
              <a:t>Pour des raisons pratiques, nous allons la considérer comme une sphère de rayons moyens 6370 km et d’un volume égal à celui de l'ellipsoïde.</a:t>
            </a:r>
          </a:p>
          <a:p>
            <a:pPr algn="l"/>
            <a:r>
              <a:rPr lang="fr-FR" sz="3300" b="1" dirty="0">
                <a:solidFill>
                  <a:schemeClr val="tx1"/>
                </a:solidFill>
              </a:rPr>
              <a:t>La sphère est un lieu géométrique dont tous les points sont situés à une distance donnée R (rayon) d'un point O donné (centre de la terre).</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2910" y="1643050"/>
            <a:ext cx="8229600" cy="4525963"/>
          </a:xfrm>
        </p:spPr>
        <p:txBody>
          <a:bodyPr/>
          <a:lstStyle/>
          <a:p>
            <a:pPr>
              <a:buNone/>
            </a:pPr>
            <a:r>
              <a:rPr lang="fr-FR" b="1" dirty="0"/>
              <a:t>Prenons cette sphère et coupons là horizontalement : nous obtenons des plans qui déterminent des cercles plus ou moins grands suivant que nous nous rapprochons ou non du centre de la terre. C'est pour cela que l'on appelle grand cercle tout plan passant par le centre de la terre. Les autres plans sont appelés petit cercle.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fr-FR" b="1" dirty="0" smtClean="0">
                <a:solidFill>
                  <a:schemeClr val="tx1"/>
                </a:solidFill>
                <a:latin typeface="Algerian" pitchFamily="82" charset="0"/>
              </a:rPr>
              <a:t>Mouvements  de  la  terre</a:t>
            </a:r>
            <a:endParaRPr lang="fr-FR" b="1" dirty="0">
              <a:solidFill>
                <a:schemeClr val="tx1"/>
              </a:solidFill>
            </a:endParaRPr>
          </a:p>
        </p:txBody>
      </p:sp>
      <p:sp>
        <p:nvSpPr>
          <p:cNvPr id="3" name="Espace réservé du contenu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a:bodyPr>
          <a:lstStyle/>
          <a:p>
            <a:r>
              <a:rPr lang="fr-FR" sz="2000" b="1" dirty="0" smtClean="0">
                <a:solidFill>
                  <a:schemeClr val="tx1"/>
                </a:solidFill>
              </a:rPr>
              <a:t>La terre a quatre principaux mouvements:</a:t>
            </a:r>
          </a:p>
          <a:p>
            <a:r>
              <a:rPr lang="fr-FR" sz="2000" b="1" dirty="0" smtClean="0">
                <a:solidFill>
                  <a:schemeClr val="tx1"/>
                </a:solidFill>
              </a:rPr>
              <a:t>a) Mouvement de translation autour du soleil  d’une durée de 365 jours et ¼ c’est ce mouvement qui produit les saisons.</a:t>
            </a:r>
          </a:p>
          <a:p>
            <a:r>
              <a:rPr lang="fr-FR" sz="2000" b="1" dirty="0" smtClean="0">
                <a:solidFill>
                  <a:schemeClr val="tx1"/>
                </a:solidFill>
              </a:rPr>
              <a:t>b) Mouvement de rotation autour d’un axe incliné sur l’écliptique la durée de cette rotation par rapport aux étoiles prises comme repère s’appelle le jour sidéral par un mouvement absolument uniforme. La durée de ce mouvement est égale à 24 heures  c’est ce mouvement qui produit le jour et la nuit.</a:t>
            </a:r>
          </a:p>
          <a:p>
            <a:r>
              <a:rPr lang="fr-FR" sz="2000" b="1" dirty="0" smtClean="0">
                <a:solidFill>
                  <a:schemeClr val="tx1"/>
                </a:solidFill>
              </a:rPr>
              <a:t>Ces deux mouvements rappellent très exactement le double mouvement d’une toupie qui tourne sur elle-même tout en se déplaçant sur le sol. La trajectoire de la terre autour du soleil n’est d’ailleurs pas exactement un cercle mais une </a:t>
            </a:r>
            <a:r>
              <a:rPr lang="fr-FR" sz="2000" b="1" dirty="0" smtClean="0">
                <a:solidFill>
                  <a:schemeClr val="tx1"/>
                </a:solidFill>
              </a:rPr>
              <a:t>courbe </a:t>
            </a:r>
            <a:r>
              <a:rPr lang="fr-FR" sz="2000" b="1" dirty="0" smtClean="0">
                <a:solidFill>
                  <a:schemeClr val="tx1"/>
                </a:solidFill>
              </a:rPr>
              <a:t>un peu aplatie  </a:t>
            </a:r>
            <a:endParaRPr lang="fr-FR" sz="2000" b="1" dirty="0">
              <a:solidFill>
                <a:schemeClr val="tx1"/>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a:t>La ligne des pôles</a:t>
            </a:r>
            <a:r>
              <a:rPr lang="fr-FR" dirty="0"/>
              <a:t> :</a:t>
            </a:r>
          </a:p>
          <a:p>
            <a:pPr>
              <a:buNone/>
            </a:pPr>
            <a:r>
              <a:rPr lang="fr-FR" b="1" dirty="0"/>
              <a:t>C'est l'axe perpendiculaire aux cercles qui joint les pôles Nord et sud.</a:t>
            </a:r>
          </a:p>
          <a:p>
            <a:pPr>
              <a:buNone/>
            </a:pPr>
            <a:r>
              <a:rPr lang="fr-FR" dirty="0" smtClean="0"/>
              <a:t/>
            </a:r>
            <a:br>
              <a:rPr lang="fr-FR" dirty="0" smtClean="0"/>
            </a:b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a:t>L'équateur</a:t>
            </a:r>
            <a:r>
              <a:rPr lang="fr-FR" dirty="0"/>
              <a:t> :</a:t>
            </a:r>
          </a:p>
          <a:p>
            <a:pPr>
              <a:buNone/>
            </a:pPr>
            <a:r>
              <a:rPr lang="fr-FR" b="1" dirty="0"/>
              <a:t>C’est un grand cercle perpendiculaire à la ligne des pôles, qui délimite la frontière entre l'hémisphère Nord et Sud. C’est le plan de référence des parallèles.</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a:t>Le parallèle</a:t>
            </a:r>
            <a:r>
              <a:rPr lang="fr-FR" dirty="0"/>
              <a:t> :</a:t>
            </a:r>
          </a:p>
          <a:p>
            <a:pPr>
              <a:buNone/>
            </a:pPr>
            <a:r>
              <a:rPr lang="fr-FR" b="1" dirty="0"/>
              <a:t>C’est un petit cercle parallèle à l'équateur. Il en existe une infinité. Tout petit cercle passant par un lieu donné est appelé parallèle du lieu.</a:t>
            </a:r>
          </a:p>
          <a:p>
            <a:pPr>
              <a:buNone/>
            </a:pPr>
            <a:r>
              <a:rPr lang="fr-FR" dirty="0" smtClean="0"/>
              <a:t/>
            </a:r>
            <a:br>
              <a:rPr lang="fr-FR" dirty="0" smtClean="0"/>
            </a:b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a:t>Le méridien</a:t>
            </a:r>
            <a:endParaRPr lang="fr-FR" dirty="0"/>
          </a:p>
          <a:p>
            <a:pPr>
              <a:buNone/>
            </a:pPr>
            <a:r>
              <a:rPr lang="fr-FR" b="1" dirty="0"/>
              <a:t>C’est un demi-grand cercle contenant la ligne des pôles. La continuité de ce demi-grand cercle (sur l'arrière de la sphère) est appelée antiméridien.</a:t>
            </a:r>
          </a:p>
          <a:p>
            <a:pPr>
              <a:buNone/>
            </a:pPr>
            <a:r>
              <a:rPr lang="fr-FR" dirty="0" smtClean="0"/>
              <a:t/>
            </a:r>
            <a:br>
              <a:rPr lang="fr-FR" dirty="0" smtClean="0"/>
            </a:b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a:t>Le méridien de Greenwich</a:t>
            </a:r>
            <a:endParaRPr lang="fr-FR" dirty="0"/>
          </a:p>
          <a:p>
            <a:pPr>
              <a:buNone/>
            </a:pPr>
            <a:r>
              <a:rPr lang="fr-FR" b="1" dirty="0"/>
              <a:t>Comme pour les parallèles, les méridiens ont un référentiel appelé méridien 0 ou méridien de GREENWICH qui délimite la frontière entre l’Est et l’Ouest.</a:t>
            </a:r>
          </a:p>
          <a:p>
            <a:pPr>
              <a:buNone/>
            </a:pPr>
            <a:r>
              <a:rPr lang="fr-FR" dirty="0" smtClean="0"/>
              <a:t/>
            </a:r>
            <a:br>
              <a:rPr lang="fr-FR" dirty="0" smtClean="0"/>
            </a:b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http://www.anoi.re/images/cours-permis-hauturier/cours01/references-terrestres.jpg"/>
          <p:cNvPicPr>
            <a:picLocks noGrp="1"/>
          </p:cNvPicPr>
          <p:nvPr>
            <p:ph idx="1"/>
          </p:nvPr>
        </p:nvPicPr>
        <p:blipFill>
          <a:blip r:embed="rId2"/>
          <a:srcRect/>
          <a:stretch>
            <a:fillRect/>
          </a:stretch>
        </p:blipFill>
        <p:spPr bwMode="auto">
          <a:xfrm>
            <a:off x="571472" y="428604"/>
            <a:ext cx="7858180" cy="578647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321</Words>
  <Application>Microsoft Office PowerPoint</Application>
  <PresentationFormat>Affichage à l'écran (4:3)</PresentationFormat>
  <Paragraphs>24</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La sphère terrestre </vt:lpstr>
      <vt:lpstr>Diapositive 2</vt:lpstr>
      <vt:lpstr>Mouvements  de  la  terre</vt:lpstr>
      <vt:lpstr>Diapositive 4</vt:lpstr>
      <vt:lpstr>Diapositive 5</vt:lpstr>
      <vt:lpstr>Diapositive 6</vt:lpstr>
      <vt:lpstr>Diapositive 7</vt:lpstr>
      <vt:lpstr>Diapositive 8</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sphère terrestre</dc:title>
  <dc:creator>hp</dc:creator>
  <cp:lastModifiedBy>hp</cp:lastModifiedBy>
  <cp:revision>5</cp:revision>
  <dcterms:created xsi:type="dcterms:W3CDTF">2020-12-21T19:33:00Z</dcterms:created>
  <dcterms:modified xsi:type="dcterms:W3CDTF">2020-12-24T08:17:34Z</dcterms:modified>
</cp:coreProperties>
</file>